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8" r:id="rId3"/>
    <p:sldId id="259" r:id="rId4"/>
    <p:sldId id="274" r:id="rId5"/>
    <p:sldId id="260" r:id="rId6"/>
    <p:sldId id="265" r:id="rId7"/>
    <p:sldId id="270" r:id="rId8"/>
    <p:sldId id="271" r:id="rId9"/>
    <p:sldId id="275" r:id="rId10"/>
    <p:sldId id="272" r:id="rId11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4" roundtripDataSignature="AMtx7mi4pWpyfZ/3nibNFXLY9yi2ulgjw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44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3849514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948147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753271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04C9D9BB-A8B4-4118-8CF5-C127BE441CD7}" type="datetime1">
              <a:rPr lang="en-US" smtClean="0"/>
              <a:t>5/27/2026</a:t>
            </a:fld>
            <a:endParaRPr/>
          </a:p>
        </p:txBody>
      </p:sp>
      <p:sp>
        <p:nvSpPr>
          <p:cNvPr id="15" name="Google Shape;15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IN" smtClean="0"/>
              <a:t>CE2CT-2026, GEHU, Bhimtal, July 2-4, 2026</a:t>
            </a:r>
            <a:endParaRPr/>
          </a:p>
        </p:txBody>
      </p:sp>
      <p:sp>
        <p:nvSpPr>
          <p:cNvPr id="16" name="Google Shape;16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4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4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72DB7F43-517C-4514-91EA-8A7A1C970A62}" type="datetime1">
              <a:rPr lang="en-US" smtClean="0"/>
              <a:t>5/27/2026</a:t>
            </a:fld>
            <a:endParaRPr/>
          </a:p>
        </p:txBody>
      </p:sp>
      <p:sp>
        <p:nvSpPr>
          <p:cNvPr id="78" name="Google Shape;78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IN" smtClean="0"/>
              <a:t>CE2CT-2026, GEHU, Bhimtal, July 2-4, 2026</a:t>
            </a:r>
            <a:endParaRPr/>
          </a:p>
        </p:txBody>
      </p:sp>
      <p:sp>
        <p:nvSpPr>
          <p:cNvPr id="79" name="Google Shape;79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3977ED1-1081-4F00-97B2-2399C28CDB7A}" type="datetime1">
              <a:rPr lang="en-US" smtClean="0"/>
              <a:t>5/27/2026</a:t>
            </a:fld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IN" smtClean="0"/>
              <a:t>CE2CT-2026, GEHU, Bhimtal, July 2-4, 2026</a:t>
            </a:r>
            <a:endParaRPr/>
          </a:p>
        </p:txBody>
      </p:sp>
      <p:sp>
        <p:nvSpPr>
          <p:cNvPr id="28" name="Google Shape;28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A95CEFCD-BE6F-454F-931B-0E038F5B7782}" type="datetime1">
              <a:rPr lang="en-US" smtClean="0"/>
              <a:t>5/27/2026</a:t>
            </a:fld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IN" smtClean="0"/>
              <a:t>CE2CT-2026, GEHU, Bhimtal, July 2-4, 2026</a:t>
            </a:r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8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8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0AD132EF-A104-4A68-A626-9ABB04EE1291}" type="datetime1">
              <a:rPr lang="en-US" smtClean="0"/>
              <a:t>5/27/2026</a:t>
            </a:fld>
            <a:endParaRPr/>
          </a:p>
        </p:txBody>
      </p:sp>
      <p:sp>
        <p:nvSpPr>
          <p:cNvPr id="43" name="Google Shape;43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IN" smtClean="0"/>
              <a:t>CE2CT-2026, GEHU, Bhimtal, July 2-4, 2026</a:t>
            </a:r>
            <a:endParaRPr/>
          </a:p>
        </p:txBody>
      </p:sp>
      <p:sp>
        <p:nvSpPr>
          <p:cNvPr id="44" name="Google Shape;44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4F27A8E-21A4-493E-A54D-89B741AD4543}" type="datetime1">
              <a:rPr lang="en-US" smtClean="0"/>
              <a:t>5/27/2026</a:t>
            </a:fld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IN" smtClean="0"/>
              <a:t>CE2CT-2026, GEHU, Bhimtal, July 2-4, 2026</a:t>
            </a:r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14402F6-7796-427D-95D2-61D1733AB1E0}" type="datetime1">
              <a:rPr lang="en-US" smtClean="0"/>
              <a:t>5/27/2026</a:t>
            </a:fld>
            <a:endParaRPr/>
          </a:p>
        </p:txBody>
      </p:sp>
      <p:sp>
        <p:nvSpPr>
          <p:cNvPr id="52" name="Google Shape;52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IN" smtClean="0"/>
              <a:t>CE2CT-2026, GEHU, Bhimtal, July 2-4, 2026</a:t>
            </a:r>
            <a:endParaRPr/>
          </a:p>
        </p:txBody>
      </p:sp>
      <p:sp>
        <p:nvSpPr>
          <p:cNvPr id="53" name="Google Shape;53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1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1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DEF35134-FDFB-49CD-8906-05E00E05A7F1}" type="datetime1">
              <a:rPr lang="en-US" smtClean="0"/>
              <a:t>5/27/2026</a:t>
            </a:fld>
            <a:endParaRPr/>
          </a:p>
        </p:txBody>
      </p:sp>
      <p:sp>
        <p:nvSpPr>
          <p:cNvPr id="59" name="Google Shape;59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IN" smtClean="0"/>
              <a:t>CE2CT-2026, GEHU, Bhimtal, July 2-4, 2026</a:t>
            </a:r>
            <a:endParaRPr/>
          </a:p>
        </p:txBody>
      </p:sp>
      <p:sp>
        <p:nvSpPr>
          <p:cNvPr id="60" name="Google Shape;60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2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2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783F4263-C6C3-403F-942E-97C56B202B04}" type="datetime1">
              <a:rPr lang="en-US" smtClean="0"/>
              <a:t>5/27/2026</a:t>
            </a:fld>
            <a:endParaRPr/>
          </a:p>
        </p:txBody>
      </p:sp>
      <p:sp>
        <p:nvSpPr>
          <p:cNvPr id="66" name="Google Shape;66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IN" smtClean="0"/>
              <a:t>CE2CT-2026, GEHU, Bhimtal, July 2-4, 2026</a:t>
            </a:r>
            <a:endParaRPr/>
          </a:p>
        </p:txBody>
      </p:sp>
      <p:sp>
        <p:nvSpPr>
          <p:cNvPr id="67" name="Google Shape;67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AF0B922-DCE9-4BBE-A223-36B2B6A40248}" type="datetime1">
              <a:rPr lang="en-US" smtClean="0"/>
              <a:t>5/27/2026</a:t>
            </a:fld>
            <a:endParaRPr/>
          </a:p>
        </p:txBody>
      </p:sp>
      <p:sp>
        <p:nvSpPr>
          <p:cNvPr id="72" name="Google Shape;72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IN" smtClean="0"/>
              <a:t>CE2CT-2026, GEHU, Bhimtal, July 2-4, 2026</a:t>
            </a:r>
            <a:endParaRPr/>
          </a:p>
        </p:txBody>
      </p:sp>
      <p:sp>
        <p:nvSpPr>
          <p:cNvPr id="73" name="Google Shape;73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917453B2-781E-471D-A4C5-B9D68B1B6EE9}" type="datetime1">
              <a:rPr lang="en-US" smtClean="0"/>
              <a:t>5/27/2026</a:t>
            </a:fld>
            <a:endParaRPr/>
          </a:p>
        </p:txBody>
      </p:sp>
      <p:sp>
        <p:nvSpPr>
          <p:cNvPr id="9" name="Google Shape;9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IN" smtClean="0"/>
              <a:t>CE2CT-2026, GEHU, Bhimtal, July 2-4, 2026</a:t>
            </a:r>
            <a:endParaRPr/>
          </a:p>
        </p:txBody>
      </p:sp>
      <p:sp>
        <p:nvSpPr>
          <p:cNvPr id="10" name="Google Shape;10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sldNum="0" hdr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40675" y="1989432"/>
            <a:ext cx="12051300" cy="14395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>
              <a:buClr>
                <a:srgbClr val="C00000"/>
              </a:buClr>
              <a:buSzPct val="100000"/>
            </a:pPr>
            <a:r>
              <a:rPr lang="en-US" sz="4000" b="1" dirty="0" smtClean="0">
                <a:solidFill>
                  <a:srgbClr val="C00000"/>
                </a:solidFill>
              </a:rPr>
              <a:t/>
            </a:r>
            <a:br>
              <a:rPr lang="en-US" sz="4000" b="1" dirty="0" smtClean="0">
                <a:solidFill>
                  <a:srgbClr val="C00000"/>
                </a:solidFill>
              </a:rPr>
            </a:br>
            <a:r>
              <a:rPr lang="en-US" sz="4000" b="1" dirty="0" smtClean="0">
                <a:solidFill>
                  <a:srgbClr val="C00000"/>
                </a:solidFill>
              </a:rPr>
              <a:t/>
            </a:r>
            <a:br>
              <a:rPr lang="en-US" sz="4000" b="1" dirty="0" smtClean="0">
                <a:solidFill>
                  <a:srgbClr val="C00000"/>
                </a:solidFill>
              </a:rPr>
            </a:br>
            <a:r>
              <a:rPr lang="en-US" sz="1100" b="1" i="0" dirty="0" smtClean="0">
                <a:solidFill>
                  <a:srgbClr val="FFFFFF"/>
                </a:solidFill>
                <a:effectLst/>
                <a:latin typeface="Poppins" panose="00000500000000000000" pitchFamily="2" charset="0"/>
              </a:rPr>
              <a:t>First International Conference on Advances in Computer Science, Electrical, Electronics, and Communication Technologies</a:t>
            </a:r>
            <a:br>
              <a:rPr lang="en-US" sz="1100" b="1" i="0" dirty="0" smtClean="0">
                <a:solidFill>
                  <a:srgbClr val="FFFFFF"/>
                </a:solidFill>
                <a:effectLst/>
                <a:latin typeface="Poppins" panose="00000500000000000000" pitchFamily="2" charset="0"/>
              </a:rPr>
            </a:br>
            <a:r>
              <a:rPr lang="en-US" sz="1100" b="1" i="0" dirty="0" smtClean="0">
                <a:solidFill>
                  <a:srgbClr val="FFFFFF"/>
                </a:solidFill>
                <a:effectLst/>
                <a:latin typeface="Poppins" panose="00000500000000000000" pitchFamily="2" charset="0"/>
              </a:rPr>
              <a:t/>
            </a:r>
            <a:br>
              <a:rPr lang="en-US" sz="1100" b="1" i="0" dirty="0" smtClean="0">
                <a:solidFill>
                  <a:srgbClr val="FFFFFF"/>
                </a:solidFill>
                <a:effectLst/>
                <a:latin typeface="Poppins" panose="00000500000000000000" pitchFamily="2" charset="0"/>
              </a:rPr>
            </a:br>
            <a:r>
              <a:rPr lang="en-US" sz="1100" b="1" i="0" dirty="0" smtClean="0">
                <a:solidFill>
                  <a:srgbClr val="FFFFFF"/>
                </a:solidFill>
                <a:effectLst/>
                <a:latin typeface="Poppins" panose="00000500000000000000" pitchFamily="2" charset="0"/>
              </a:rPr>
              <a:t/>
            </a:r>
            <a:br>
              <a:rPr lang="en-US" sz="1100" b="1" i="0" dirty="0" smtClean="0">
                <a:solidFill>
                  <a:srgbClr val="FFFFFF"/>
                </a:solidFill>
                <a:effectLst/>
                <a:latin typeface="Poppins" panose="00000500000000000000" pitchFamily="2" charset="0"/>
              </a:rPr>
            </a:br>
            <a:r>
              <a:rPr lang="en-US" sz="1100" b="1" i="0" dirty="0" smtClean="0">
                <a:solidFill>
                  <a:srgbClr val="FFFFFF"/>
                </a:solidFill>
                <a:effectLst/>
                <a:latin typeface="Poppins" panose="00000500000000000000" pitchFamily="2" charset="0"/>
              </a:rPr>
              <a:t/>
            </a:r>
            <a:br>
              <a:rPr lang="en-US" sz="1100" b="1" i="0" dirty="0" smtClean="0">
                <a:solidFill>
                  <a:srgbClr val="FFFFFF"/>
                </a:solidFill>
                <a:effectLst/>
                <a:latin typeface="Poppins" panose="00000500000000000000" pitchFamily="2" charset="0"/>
              </a:rPr>
            </a:br>
            <a:r>
              <a:rPr lang="en-US" sz="1100" b="1" i="0" dirty="0" smtClean="0">
                <a:solidFill>
                  <a:srgbClr val="FFFFFF"/>
                </a:solidFill>
                <a:effectLst/>
                <a:latin typeface="Poppins" panose="00000500000000000000" pitchFamily="2" charset="0"/>
              </a:rPr>
              <a:t/>
            </a:r>
            <a:br>
              <a:rPr lang="en-US" sz="1100" b="1" i="0" dirty="0" smtClean="0">
                <a:solidFill>
                  <a:srgbClr val="FFFFFF"/>
                </a:solidFill>
                <a:effectLst/>
                <a:latin typeface="Poppins" panose="00000500000000000000" pitchFamily="2" charset="0"/>
              </a:rPr>
            </a:br>
            <a:r>
              <a:rPr lang="en-US" sz="31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100" b="1" baseline="30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nd</a:t>
            </a:r>
            <a:r>
              <a:rPr lang="en-US" sz="31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International </a:t>
            </a:r>
            <a:r>
              <a:rPr lang="en-US" sz="3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Conference on Advances in Computer Science, Electrical, Electronics, and Communication Technologies (CE2CT) </a:t>
            </a:r>
            <a:br>
              <a:rPr lang="en-US" sz="3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IEEE Conference Record #</a:t>
            </a:r>
            <a:r>
              <a:rPr lang="en-US" sz="31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68422 </a:t>
            </a:r>
            <a:r>
              <a:rPr lang="en-US" sz="3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July 02-04, 2026</a:t>
            </a:r>
            <a:endParaRPr sz="31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Graphic Era Hill University | OERu Partner | OERu">
            <a:extLst>
              <a:ext uri="{FF2B5EF4-FFF2-40B4-BE49-F238E27FC236}">
                <a16:creationId xmlns:a16="http://schemas.microsoft.com/office/drawing/2014/main" xmlns="" id="{AA7BE9D5-8EF1-A890-4843-33370B4D22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4450" y="-2358"/>
            <a:ext cx="1864643" cy="1754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xmlns="" id="{B1B36078-10B9-E2DB-8481-4FDDA66A33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727" y="224075"/>
            <a:ext cx="1202244" cy="127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>
            <a:extLst>
              <a:ext uri="{FF2B5EF4-FFF2-40B4-BE49-F238E27FC236}">
                <a16:creationId xmlns:a16="http://schemas.microsoft.com/office/drawing/2014/main" xmlns="" id="{63FA5A9D-4E8B-E6F8-28FE-8AF7AAE603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0576" y="236260"/>
            <a:ext cx="2964099" cy="1026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Google Shape;85;p1"/>
          <p:cNvSpPr txBox="1"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23322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l"/>
            <a:r>
              <a:rPr lang="en-US" b="1" strike="noStrike" dirty="0">
                <a:solidFill>
                  <a:srgbClr val="4C4C4C"/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Paper Title:</a:t>
            </a:r>
            <a:endParaRPr lang="en-US" b="1" dirty="0">
              <a:solidFill>
                <a:srgbClr val="4C4C4C"/>
              </a:solidFill>
              <a:latin typeface="Times New Roman" pitchFamily="18" charset="0"/>
              <a:ea typeface="Arial"/>
              <a:cs typeface="Times New Roman" pitchFamily="18" charset="0"/>
              <a:sym typeface="Arial"/>
            </a:endParaRPr>
          </a:p>
          <a:p>
            <a:pPr algn="l"/>
            <a:r>
              <a:rPr lang="en-US" b="1" dirty="0">
                <a:solidFill>
                  <a:srgbClr val="4C4C4C"/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Paper ID:</a:t>
            </a:r>
            <a:endParaRPr b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Clr>
                <a:srgbClr val="4C4C4C"/>
              </a:buClr>
            </a:pPr>
            <a:r>
              <a:rPr lang="en-US" b="1" dirty="0">
                <a:solidFill>
                  <a:srgbClr val="4C4C4C"/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PRESENTER NAME:</a:t>
            </a:r>
            <a:endParaRPr b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Clr>
                <a:srgbClr val="4C4C4C"/>
              </a:buClr>
            </a:pPr>
            <a:r>
              <a:rPr lang="en-US" b="1" dirty="0">
                <a:solidFill>
                  <a:srgbClr val="4C4C4C"/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Affiliation:</a:t>
            </a:r>
            <a:endParaRPr sz="1600" b="1" dirty="0">
              <a:solidFill>
                <a:srgbClr val="4C4C4C"/>
              </a:solidFill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E97C8E98-AF9C-4D86-B3C0-C5D7A389E827}" type="datetime1">
              <a:rPr lang="en-US" smtClean="0"/>
              <a:t>5/27/2026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IN" smtClean="0"/>
              <a:t>CE2CT-2026, GEHU, Bhimtal, July 2-4, 2026</a:t>
            </a:r>
            <a:endParaRPr lang="en-IN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20196-C9CB-4F59-B818-A0E78E6B3E9D}" type="datetime1">
              <a:rPr lang="en-US" smtClean="0"/>
              <a:t>5/27/2026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6F0B943-6745-E23B-A0C2-A11EEE35CBEB}"/>
              </a:ext>
            </a:extLst>
          </p:cNvPr>
          <p:cNvSpPr txBox="1"/>
          <p:nvPr/>
        </p:nvSpPr>
        <p:spPr>
          <a:xfrm>
            <a:off x="5167306" y="357166"/>
            <a:ext cx="228601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Cambria" pitchFamily="18" charset="0"/>
                <a:ea typeface="Cambria" pitchFamily="18" charset="0"/>
                <a:cs typeface="Times New Roman" panose="02020603050405020304" pitchFamily="18" charset="0"/>
              </a:rPr>
              <a:t>References</a:t>
            </a:r>
            <a:endParaRPr lang="en-IN" sz="3000" b="1" dirty="0">
              <a:latin typeface="Cambria" pitchFamily="18" charset="0"/>
              <a:ea typeface="Cambria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12">
            <a:extLst>
              <a:ext uri="{FF2B5EF4-FFF2-40B4-BE49-F238E27FC236}">
                <a16:creationId xmlns:a16="http://schemas.microsoft.com/office/drawing/2014/main" xmlns="" id="{1485FD52-4AF9-BD27-FC79-CBF6DC962A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6617" y="1814"/>
            <a:ext cx="2405383" cy="833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>
            <a:extLst>
              <a:ext uri="{FF2B5EF4-FFF2-40B4-BE49-F238E27FC236}">
                <a16:creationId xmlns:a16="http://schemas.microsoft.com/office/drawing/2014/main" xmlns="" id="{9B605FFF-8F2A-6444-BD20-DEDF7BD35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016000" cy="1077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838200" y="1578543"/>
            <a:ext cx="10856495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.</a:t>
            </a:r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  <a:p>
            <a:r>
              <a:rPr lang="en-IN" dirty="0" smtClean="0"/>
              <a:t>.</a:t>
            </a:r>
            <a:endParaRPr lang="en-IN" dirty="0"/>
          </a:p>
        </p:txBody>
      </p:sp>
      <p:sp>
        <p:nvSpPr>
          <p:cNvPr id="8" name="TextBox 7"/>
          <p:cNvSpPr txBox="1"/>
          <p:nvPr/>
        </p:nvSpPr>
        <p:spPr>
          <a:xfrm>
            <a:off x="990600" y="1730943"/>
            <a:ext cx="10856495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.</a:t>
            </a:r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  <a:p>
            <a:r>
              <a:rPr lang="en-IN" dirty="0" smtClean="0"/>
              <a:t>.</a:t>
            </a:r>
            <a:endParaRPr lang="en-IN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IN" smtClean="0"/>
              <a:t>CE2CT-2026, GEHU, Bhimtal, July 2-4, 2026</a:t>
            </a:r>
            <a:endParaRPr lang="en-IN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7F274-CA7E-4B96-A1F5-CDCF417875FF}" type="datetime1">
              <a:rPr lang="en-US" smtClean="0"/>
              <a:t>5/27/2026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CE2CT-2026, </a:t>
            </a:r>
            <a:r>
              <a:rPr lang="en-US" dirty="0"/>
              <a:t>GEHU, </a:t>
            </a:r>
            <a:r>
              <a:rPr lang="en-US" dirty="0" err="1"/>
              <a:t>Bhimtal</a:t>
            </a:r>
            <a:r>
              <a:rPr lang="en-US" dirty="0"/>
              <a:t>, </a:t>
            </a:r>
            <a:r>
              <a:rPr lang="en-US" dirty="0" smtClean="0"/>
              <a:t>July 2-4, 2026</a:t>
            </a:r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xmlns="" id="{81646466-120D-51A2-B7C7-96E0249C9C1D}"/>
              </a:ext>
            </a:extLst>
          </p:cNvPr>
          <p:cNvSpPr txBox="1">
            <a:spLocks/>
          </p:cNvSpPr>
          <p:nvPr/>
        </p:nvSpPr>
        <p:spPr>
          <a:xfrm>
            <a:off x="5151437" y="601270"/>
            <a:ext cx="1788377" cy="833361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b="1" dirty="0">
                <a:latin typeface="Cambria" pitchFamily="18" charset="0"/>
                <a:ea typeface="Cambria" pitchFamily="18" charset="0"/>
                <a:cs typeface="Times New Roman" panose="02020603050405020304" pitchFamily="18" charset="0"/>
              </a:rPr>
              <a:t>Outline</a:t>
            </a:r>
            <a:endParaRPr lang="en-IN" sz="3000" b="1" dirty="0">
              <a:latin typeface="Cambria" pitchFamily="18" charset="0"/>
              <a:ea typeface="Cambria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12">
            <a:extLst>
              <a:ext uri="{FF2B5EF4-FFF2-40B4-BE49-F238E27FC236}">
                <a16:creationId xmlns:a16="http://schemas.microsoft.com/office/drawing/2014/main" xmlns="" id="{A567FEB6-E1A8-9B8B-D528-AF6A3767F3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6617" y="1814"/>
            <a:ext cx="2405383" cy="833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>
            <a:extLst>
              <a:ext uri="{FF2B5EF4-FFF2-40B4-BE49-F238E27FC236}">
                <a16:creationId xmlns:a16="http://schemas.microsoft.com/office/drawing/2014/main" xmlns="" id="{AE0A6094-F54C-B6A5-412E-B01C9BDEE3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016000" cy="1077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838200" y="1578543"/>
            <a:ext cx="10856495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.</a:t>
            </a:r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  <a:p>
            <a:r>
              <a:rPr lang="en-IN" dirty="0" smtClean="0"/>
              <a:t>.</a:t>
            </a:r>
            <a:endParaRPr lang="en-IN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7950F-FEF8-42C0-950D-D7D0715B7127}" type="datetime1">
              <a:rPr lang="en-US" smtClean="0"/>
              <a:t>5/27/2026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6F0B943-6745-E23B-A0C2-A11EEE35CBEB}"/>
              </a:ext>
            </a:extLst>
          </p:cNvPr>
          <p:cNvSpPr txBox="1"/>
          <p:nvPr/>
        </p:nvSpPr>
        <p:spPr>
          <a:xfrm>
            <a:off x="1498601" y="393093"/>
            <a:ext cx="884766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Cambria" pitchFamily="18" charset="0"/>
                <a:ea typeface="Cambria" pitchFamily="18" charset="0"/>
                <a:cs typeface="Times New Roman" panose="02020603050405020304" pitchFamily="18" charset="0"/>
              </a:rPr>
              <a:t>Introduction </a:t>
            </a:r>
            <a:endParaRPr lang="en-US" sz="3000" b="1" dirty="0" smtClean="0">
              <a:latin typeface="Cambria" pitchFamily="18" charset="0"/>
              <a:ea typeface="Cambria" pitchFamily="18" charset="0"/>
              <a:cs typeface="Times New Roman" panose="02020603050405020304" pitchFamily="18" charset="0"/>
            </a:endParaRPr>
          </a:p>
          <a:p>
            <a:r>
              <a:rPr lang="en-US" sz="2000" b="1" dirty="0" smtClean="0">
                <a:latin typeface="Cambria" pitchFamily="18" charset="0"/>
                <a:ea typeface="Cambria" pitchFamily="18" charset="0"/>
                <a:cs typeface="Times New Roman" panose="02020603050405020304" pitchFamily="18" charset="0"/>
              </a:rPr>
              <a:t>(</a:t>
            </a:r>
            <a:r>
              <a:rPr lang="en-IN" sz="2000" b="1" dirty="0">
                <a:latin typeface="Cambria" pitchFamily="18" charset="0"/>
                <a:ea typeface="Cambria" pitchFamily="18" charset="0"/>
                <a:cs typeface="Times New Roman" panose="02020603050405020304" pitchFamily="18" charset="0"/>
              </a:rPr>
              <a:t>Background, motivation, and significance of the study</a:t>
            </a:r>
            <a:r>
              <a:rPr lang="en-US" sz="2000" b="1" dirty="0">
                <a:latin typeface="Cambria" pitchFamily="18" charset="0"/>
                <a:ea typeface="Cambria" pitchFamily="18" charset="0"/>
                <a:cs typeface="Times New Roman" panose="02020603050405020304" pitchFamily="18" charset="0"/>
              </a:rPr>
              <a:t>)</a:t>
            </a:r>
            <a:endParaRPr lang="en-IN" sz="3000" b="1" dirty="0">
              <a:latin typeface="Cambria" pitchFamily="18" charset="0"/>
              <a:ea typeface="Cambria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12">
            <a:extLst>
              <a:ext uri="{FF2B5EF4-FFF2-40B4-BE49-F238E27FC236}">
                <a16:creationId xmlns:a16="http://schemas.microsoft.com/office/drawing/2014/main" xmlns="" id="{2F28B8F3-457D-8BF7-6F56-43EA190191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6617" y="10281"/>
            <a:ext cx="2405383" cy="833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>
            <a:extLst>
              <a:ext uri="{FF2B5EF4-FFF2-40B4-BE49-F238E27FC236}">
                <a16:creationId xmlns:a16="http://schemas.microsoft.com/office/drawing/2014/main" xmlns="" id="{1BFEFB62-4E2E-824E-3B32-D19A554570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016000" cy="1077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838200" y="1578543"/>
            <a:ext cx="10856495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.</a:t>
            </a:r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  <a:p>
            <a:r>
              <a:rPr lang="en-IN" dirty="0" smtClean="0"/>
              <a:t>.</a:t>
            </a:r>
            <a:endParaRPr lang="en-IN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IN" smtClean="0"/>
              <a:t>CE2CT-2026, GEHU, Bhimtal, July 2-4, 2026</a:t>
            </a:r>
            <a:endParaRPr lang="en-IN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64747DA-2D3D-C520-170F-765033911B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9845C93F-1E9B-BC26-6A90-1EE4E60FD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DA5E7-A3F3-47AD-905A-4F2564180F17}" type="datetime1">
              <a:rPr lang="en-US" smtClean="0"/>
              <a:t>5/27/2026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CB16CB7-08A9-8BFB-EA10-2C287EFB7195}"/>
              </a:ext>
            </a:extLst>
          </p:cNvPr>
          <p:cNvSpPr txBox="1"/>
          <p:nvPr/>
        </p:nvSpPr>
        <p:spPr>
          <a:xfrm>
            <a:off x="1083734" y="412651"/>
            <a:ext cx="878755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dirty="0">
                <a:latin typeface="Cambria" pitchFamily="18" charset="0"/>
                <a:ea typeface="Cambria" pitchFamily="18" charset="0"/>
                <a:cs typeface="Times New Roman" panose="02020603050405020304" pitchFamily="18" charset="0"/>
              </a:rPr>
              <a:t>Problem Statement / Research Questions/Objectives </a:t>
            </a:r>
            <a:r>
              <a:rPr lang="en-IN" sz="1800" b="1" dirty="0">
                <a:latin typeface="Cambria" pitchFamily="18" charset="0"/>
                <a:ea typeface="Cambria" pitchFamily="18" charset="0"/>
                <a:cs typeface="Times New Roman" panose="02020603050405020304" pitchFamily="18" charset="0"/>
              </a:rPr>
              <a:t>(Define the problem or key research questions your paper addresses)</a:t>
            </a:r>
            <a:endParaRPr lang="en-IN" sz="3000" b="1" dirty="0">
              <a:latin typeface="Cambria" pitchFamily="18" charset="0"/>
              <a:ea typeface="Cambria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12">
            <a:extLst>
              <a:ext uri="{FF2B5EF4-FFF2-40B4-BE49-F238E27FC236}">
                <a16:creationId xmlns:a16="http://schemas.microsoft.com/office/drawing/2014/main" xmlns="" id="{CE3765B6-DEAE-3D21-76D1-519E323342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6617" y="1814"/>
            <a:ext cx="2405383" cy="833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>
            <a:extLst>
              <a:ext uri="{FF2B5EF4-FFF2-40B4-BE49-F238E27FC236}">
                <a16:creationId xmlns:a16="http://schemas.microsoft.com/office/drawing/2014/main" xmlns="" id="{1F3B1EC4-9B3E-B781-5E87-3563BCD6E9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016000" cy="1077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838200" y="1578543"/>
            <a:ext cx="10856495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.</a:t>
            </a:r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  <a:p>
            <a:r>
              <a:rPr lang="en-IN" dirty="0" smtClean="0"/>
              <a:t>.</a:t>
            </a:r>
            <a:endParaRPr lang="en-IN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IN" smtClean="0"/>
              <a:t>CE2CT-2026, GEHU, Bhimtal, July 2-4, 2026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090611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9B7EB-BA2C-4A60-BF78-DFA7F0D788AF}" type="datetime1">
              <a:rPr lang="en-US" smtClean="0"/>
              <a:t>5/27/2026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6F0B943-6745-E23B-A0C2-A11EEE35CBEB}"/>
              </a:ext>
            </a:extLst>
          </p:cNvPr>
          <p:cNvSpPr txBox="1"/>
          <p:nvPr/>
        </p:nvSpPr>
        <p:spPr>
          <a:xfrm>
            <a:off x="4524364" y="357166"/>
            <a:ext cx="350046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Cambria" pitchFamily="18" charset="0"/>
                <a:ea typeface="Cambria" pitchFamily="18" charset="0"/>
                <a:cs typeface="Times New Roman" panose="02020603050405020304" pitchFamily="18" charset="0"/>
              </a:rPr>
              <a:t>Literature Survey</a:t>
            </a:r>
            <a:endParaRPr lang="en-IN" sz="3000" b="1" dirty="0">
              <a:latin typeface="Cambria" pitchFamily="18" charset="0"/>
              <a:ea typeface="Cambria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12">
            <a:extLst>
              <a:ext uri="{FF2B5EF4-FFF2-40B4-BE49-F238E27FC236}">
                <a16:creationId xmlns:a16="http://schemas.microsoft.com/office/drawing/2014/main" xmlns="" id="{0CFCD079-6698-39AB-2E7D-2E6DD6D2B2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6617" y="1814"/>
            <a:ext cx="2405383" cy="833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>
            <a:extLst>
              <a:ext uri="{FF2B5EF4-FFF2-40B4-BE49-F238E27FC236}">
                <a16:creationId xmlns:a16="http://schemas.microsoft.com/office/drawing/2014/main" xmlns="" id="{5D640B32-F510-25C1-9698-077CA5AEDC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016000" cy="1077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838200" y="1578543"/>
            <a:ext cx="10856495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.</a:t>
            </a:r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  <a:p>
            <a:r>
              <a:rPr lang="en-IN" dirty="0" smtClean="0"/>
              <a:t>.</a:t>
            </a:r>
            <a:endParaRPr lang="en-IN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IN" smtClean="0"/>
              <a:t>CE2CT-2026, GEHU, Bhimtal, July 2-4, 2026</a:t>
            </a:r>
            <a:endParaRPr lang="en-IN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C431D-BCF4-4E68-BBFE-4540602C2C2C}" type="datetime1">
              <a:rPr lang="en-US" smtClean="0"/>
              <a:t>5/27/2026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6F0B943-6745-E23B-A0C2-A11EEE35CBEB}"/>
              </a:ext>
            </a:extLst>
          </p:cNvPr>
          <p:cNvSpPr txBox="1"/>
          <p:nvPr/>
        </p:nvSpPr>
        <p:spPr>
          <a:xfrm>
            <a:off x="4524364" y="357166"/>
            <a:ext cx="350046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Cambria" pitchFamily="18" charset="0"/>
                <a:ea typeface="Cambria" pitchFamily="18" charset="0"/>
                <a:cs typeface="Times New Roman" panose="02020603050405020304" pitchFamily="18" charset="0"/>
              </a:rPr>
              <a:t>Methodology</a:t>
            </a:r>
            <a:endParaRPr lang="en-IN" sz="3000" b="1" dirty="0">
              <a:latin typeface="Cambria" pitchFamily="18" charset="0"/>
              <a:ea typeface="Cambria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12">
            <a:extLst>
              <a:ext uri="{FF2B5EF4-FFF2-40B4-BE49-F238E27FC236}">
                <a16:creationId xmlns:a16="http://schemas.microsoft.com/office/drawing/2014/main" xmlns="" id="{F633C49A-605D-F712-95F8-EF7497C784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6617" y="1814"/>
            <a:ext cx="2405383" cy="833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>
            <a:extLst>
              <a:ext uri="{FF2B5EF4-FFF2-40B4-BE49-F238E27FC236}">
                <a16:creationId xmlns:a16="http://schemas.microsoft.com/office/drawing/2014/main" xmlns="" id="{57DF1A4F-698C-47A3-5542-5B70365018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016000" cy="1077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838200" y="1578543"/>
            <a:ext cx="10856495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.</a:t>
            </a:r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  <a:p>
            <a:r>
              <a:rPr lang="en-IN" dirty="0" smtClean="0"/>
              <a:t>.</a:t>
            </a:r>
            <a:endParaRPr lang="en-IN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IN" smtClean="0"/>
              <a:t>CE2CT-2026, GEHU, Bhimtal, July 2-4, 2026</a:t>
            </a:r>
            <a:endParaRPr lang="en-IN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57EF3-A2D6-45C3-B39A-C4054C9EC70E}" type="datetime1">
              <a:rPr lang="en-US" smtClean="0"/>
              <a:t>5/27/2026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6F0B943-6745-E23B-A0C2-A11EEE35CBEB}"/>
              </a:ext>
            </a:extLst>
          </p:cNvPr>
          <p:cNvSpPr txBox="1"/>
          <p:nvPr/>
        </p:nvSpPr>
        <p:spPr>
          <a:xfrm>
            <a:off x="3581400" y="357166"/>
            <a:ext cx="458630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Cambria" pitchFamily="18" charset="0"/>
                <a:ea typeface="Cambria" pitchFamily="18" charset="0"/>
                <a:cs typeface="Times New Roman" panose="02020603050405020304" pitchFamily="18" charset="0"/>
              </a:rPr>
              <a:t>Results &amp; Discussions</a:t>
            </a:r>
            <a:endParaRPr lang="en-IN" sz="3000" b="1" dirty="0">
              <a:latin typeface="Cambria" pitchFamily="18" charset="0"/>
              <a:ea typeface="Cambria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12">
            <a:extLst>
              <a:ext uri="{FF2B5EF4-FFF2-40B4-BE49-F238E27FC236}">
                <a16:creationId xmlns:a16="http://schemas.microsoft.com/office/drawing/2014/main" xmlns="" id="{AD55302C-F7E0-A07E-5B2E-0C918A9F04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6617" y="1814"/>
            <a:ext cx="2405383" cy="833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>
            <a:extLst>
              <a:ext uri="{FF2B5EF4-FFF2-40B4-BE49-F238E27FC236}">
                <a16:creationId xmlns:a16="http://schemas.microsoft.com/office/drawing/2014/main" xmlns="" id="{DB161126-A578-32AA-347F-A411F6856C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016000" cy="1077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838200" y="1578543"/>
            <a:ext cx="10856495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.</a:t>
            </a:r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  <a:p>
            <a:r>
              <a:rPr lang="en-IN" dirty="0" smtClean="0"/>
              <a:t>.</a:t>
            </a:r>
            <a:endParaRPr lang="en-IN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IN" smtClean="0"/>
              <a:t>CE2CT-2026, GEHU, Bhimtal, July 2-4, 2026</a:t>
            </a:r>
            <a:endParaRPr lang="en-IN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B9E49-9479-4A2A-9A67-523A5ED8703B}" type="datetime1">
              <a:rPr lang="en-US" smtClean="0"/>
              <a:t>5/27/2026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6F0B943-6745-E23B-A0C2-A11EEE35CBEB}"/>
              </a:ext>
            </a:extLst>
          </p:cNvPr>
          <p:cNvSpPr txBox="1"/>
          <p:nvPr/>
        </p:nvSpPr>
        <p:spPr>
          <a:xfrm>
            <a:off x="5167306" y="357166"/>
            <a:ext cx="378621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Cambria" pitchFamily="18" charset="0"/>
                <a:ea typeface="Cambria" pitchFamily="18" charset="0"/>
                <a:cs typeface="Times New Roman" panose="02020603050405020304" pitchFamily="18" charset="0"/>
              </a:rPr>
              <a:t>Conclusions</a:t>
            </a:r>
            <a:endParaRPr lang="en-IN" sz="3000" b="1" dirty="0">
              <a:latin typeface="Cambria" pitchFamily="18" charset="0"/>
              <a:ea typeface="Cambria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12">
            <a:extLst>
              <a:ext uri="{FF2B5EF4-FFF2-40B4-BE49-F238E27FC236}">
                <a16:creationId xmlns:a16="http://schemas.microsoft.com/office/drawing/2014/main" xmlns="" id="{59AAAA44-2EAC-EC89-680A-8B860BE094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6617" y="1814"/>
            <a:ext cx="2405383" cy="833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>
            <a:extLst>
              <a:ext uri="{FF2B5EF4-FFF2-40B4-BE49-F238E27FC236}">
                <a16:creationId xmlns:a16="http://schemas.microsoft.com/office/drawing/2014/main" xmlns="" id="{99BD54AA-F720-50CE-BF0D-3690D13416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016000" cy="1077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838200" y="1578543"/>
            <a:ext cx="10856495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.</a:t>
            </a:r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  <a:p>
            <a:r>
              <a:rPr lang="en-IN" dirty="0" smtClean="0"/>
              <a:t>.</a:t>
            </a:r>
            <a:endParaRPr lang="en-IN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IN" smtClean="0"/>
              <a:t>CE2CT-2026, GEHU, Bhimtal, July 2-4, 2026</a:t>
            </a:r>
            <a:endParaRPr lang="en-IN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1C8B7D3-94BA-A9F7-6088-F85894EA9D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36F2FF8B-7D66-4676-4072-96A3CF817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F38E8-5CF4-49A9-8CFA-64A78A9B70DF}" type="datetime1">
              <a:rPr lang="en-US" smtClean="0"/>
              <a:t>5/27/2026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BE00527-F1A0-0E1A-29D1-535F2F80E041}"/>
              </a:ext>
            </a:extLst>
          </p:cNvPr>
          <p:cNvSpPr txBox="1"/>
          <p:nvPr/>
        </p:nvSpPr>
        <p:spPr>
          <a:xfrm>
            <a:off x="2074333" y="391032"/>
            <a:ext cx="74422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000" b="1" dirty="0">
                <a:latin typeface="Cambria" pitchFamily="18" charset="0"/>
                <a:ea typeface="Cambria" pitchFamily="18" charset="0"/>
                <a:cs typeface="Times New Roman" panose="02020603050405020304" pitchFamily="18" charset="0"/>
              </a:rPr>
              <a:t>Future Work </a:t>
            </a:r>
            <a:endParaRPr lang="en-IN" sz="3000" b="1" dirty="0" smtClean="0">
              <a:latin typeface="Cambria" pitchFamily="18" charset="0"/>
              <a:ea typeface="Cambria" pitchFamily="18" charset="0"/>
              <a:cs typeface="Times New Roman" panose="02020603050405020304" pitchFamily="18" charset="0"/>
            </a:endParaRPr>
          </a:p>
          <a:p>
            <a:r>
              <a:rPr lang="en-IN" sz="2000" b="1" dirty="0" smtClean="0">
                <a:latin typeface="Cambria" pitchFamily="18" charset="0"/>
                <a:ea typeface="Cambria" pitchFamily="18" charset="0"/>
                <a:cs typeface="Times New Roman" panose="02020603050405020304" pitchFamily="18" charset="0"/>
              </a:rPr>
              <a:t>(</a:t>
            </a:r>
            <a:r>
              <a:rPr lang="en-IN" sz="2000" b="1" dirty="0">
                <a:latin typeface="Cambria" pitchFamily="18" charset="0"/>
                <a:ea typeface="Cambria" pitchFamily="18" charset="0"/>
                <a:cs typeface="Times New Roman" panose="02020603050405020304" pitchFamily="18" charset="0"/>
              </a:rPr>
              <a:t>Mention potential future research directions)</a:t>
            </a:r>
            <a:endParaRPr lang="en-IN" sz="3000" b="1" dirty="0">
              <a:latin typeface="Cambria" pitchFamily="18" charset="0"/>
              <a:ea typeface="Cambria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12">
            <a:extLst>
              <a:ext uri="{FF2B5EF4-FFF2-40B4-BE49-F238E27FC236}">
                <a16:creationId xmlns:a16="http://schemas.microsoft.com/office/drawing/2014/main" xmlns="" id="{FCC8D7D0-8096-F996-FEB2-6CDD41121D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6617" y="1814"/>
            <a:ext cx="2405383" cy="833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>
            <a:extLst>
              <a:ext uri="{FF2B5EF4-FFF2-40B4-BE49-F238E27FC236}">
                <a16:creationId xmlns:a16="http://schemas.microsoft.com/office/drawing/2014/main" xmlns="" id="{07539509-F845-EDB9-C29C-29A4A53AAB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016000" cy="1077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838200" y="1578543"/>
            <a:ext cx="10856495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.</a:t>
            </a:r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  <a:p>
            <a:r>
              <a:rPr lang="en-IN" dirty="0" smtClean="0"/>
              <a:t>.</a:t>
            </a:r>
            <a:endParaRPr lang="en-IN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IN" smtClean="0"/>
              <a:t>CE2CT-2026, GEHU, Bhimtal, July 2-4, 2026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35192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</TotalTime>
  <Words>188</Words>
  <Application>Microsoft Office PowerPoint</Application>
  <PresentationFormat>Widescreen</PresentationFormat>
  <Paragraphs>246</Paragraphs>
  <Slides>10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Cambria</vt:lpstr>
      <vt:lpstr>Poppins</vt:lpstr>
      <vt:lpstr>Times New Roman</vt:lpstr>
      <vt:lpstr>Office Theme</vt:lpstr>
      <vt:lpstr>  First International Conference on Advances in Computer Science, Electrical, Electronics, and Communication Technologies     2nd International Conference on Advances in Computer Science, Electrical, Electronics, and Communication Technologies (CE2CT)  IEEE Conference Record #68422  July 02-04, 2026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First International Conference on Advances in Computer Science, Electrical, Electronics, and Communication Technologies      1st International Conference on Advances in Computer Science, Electrical, Electronics, and Communication Technologies  “CE2CT-2025” 21-22, February 2025</dc:title>
  <dc:creator>Admin</dc:creator>
  <cp:lastModifiedBy>Prof. B. K. Singh</cp:lastModifiedBy>
  <cp:revision>22</cp:revision>
  <dcterms:created xsi:type="dcterms:W3CDTF">2021-06-10T05:32:34Z</dcterms:created>
  <dcterms:modified xsi:type="dcterms:W3CDTF">2026-05-27T10:09:34Z</dcterms:modified>
</cp:coreProperties>
</file>