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74" r:id="rId5"/>
    <p:sldId id="260" r:id="rId6"/>
    <p:sldId id="265" r:id="rId7"/>
    <p:sldId id="270" r:id="rId8"/>
    <p:sldId id="271" r:id="rId9"/>
    <p:sldId id="275" r:id="rId10"/>
    <p:sldId id="272" r:id="rId11"/>
    <p:sldId id="273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4pWpyfZ/3nibNFXLY9yi2ulgj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40675" y="1989432"/>
            <a:ext cx="12051300" cy="1439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>
              <a:buClr>
                <a:srgbClr val="C00000"/>
              </a:buClr>
              <a:buSzPct val="100000"/>
            </a:pPr>
            <a:br>
              <a:rPr lang="en-US" sz="4000" b="1" dirty="0">
                <a:solidFill>
                  <a:srgbClr val="C00000"/>
                </a:solidFill>
              </a:rPr>
            </a:b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  <a:t>First International Conference on Advances in Computer Science, Electrical, Electronics, and Communication Technologies</a:t>
            </a: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br>
              <a:rPr lang="en-US" sz="1100" b="1" i="0" dirty="0">
                <a:solidFill>
                  <a:srgbClr val="FFFFFF"/>
                </a:solidFill>
                <a:effectLst/>
                <a:latin typeface="Poppins" panose="00000500000000000000" pitchFamily="2" charset="0"/>
              </a:rPr>
            </a:b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Advances in Computer Science, Electrical, Electronics, and Communication Technologies </a:t>
            </a:r>
            <a:br>
              <a:rPr lang="en-US" sz="3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“CE2CT-2025” 21-22, February 2025</a:t>
            </a:r>
            <a:endParaRPr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5400"/>
              <a:buNone/>
            </a:pPr>
            <a:r>
              <a:rPr lang="en-US" sz="5400" b="1" strike="noStrike" dirty="0">
                <a:solidFill>
                  <a:srgbClr val="4C4C4C"/>
                </a:solidFill>
                <a:latin typeface="Arial"/>
                <a:ea typeface="Arial"/>
                <a:cs typeface="Arial"/>
                <a:sym typeface="Arial"/>
              </a:rPr>
              <a:t>Paper Title: </a:t>
            </a:r>
            <a:br>
              <a:rPr lang="en-US" dirty="0"/>
            </a:b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4C4C"/>
              </a:buClr>
              <a:buSzPts val="2400"/>
              <a:buNone/>
            </a:pPr>
            <a:r>
              <a:rPr lang="en-US" b="1" dirty="0">
                <a:solidFill>
                  <a:srgbClr val="4C4C4C"/>
                </a:solidFill>
                <a:latin typeface="Arial"/>
                <a:ea typeface="Arial"/>
                <a:cs typeface="Arial"/>
                <a:sym typeface="Arial"/>
              </a:rPr>
              <a:t>Paper ID: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4C4C"/>
              </a:buClr>
              <a:buSzPts val="2400"/>
              <a:buNone/>
            </a:pPr>
            <a:r>
              <a:rPr lang="en-US" b="1" dirty="0">
                <a:solidFill>
                  <a:srgbClr val="4C4C4C"/>
                </a:solidFill>
                <a:latin typeface="Arial"/>
                <a:ea typeface="Arial"/>
                <a:cs typeface="Arial"/>
                <a:sym typeface="Arial"/>
              </a:rPr>
              <a:t>PRESENTER NAME: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4C4C"/>
              </a:buClr>
              <a:buSzPts val="2400"/>
              <a:buNone/>
            </a:pPr>
            <a:r>
              <a:rPr lang="en-US" b="1" dirty="0">
                <a:solidFill>
                  <a:srgbClr val="4C4C4C"/>
                </a:solidFill>
                <a:latin typeface="Arial"/>
                <a:ea typeface="Arial"/>
                <a:cs typeface="Arial"/>
                <a:sym typeface="Arial"/>
              </a:rPr>
              <a:t>Affiliation: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>
              <a:solidFill>
                <a:srgbClr val="4C4C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1028" name="Picture 4" descr="Graphic Era Hill University | OERu Partner | OERu">
            <a:extLst>
              <a:ext uri="{FF2B5EF4-FFF2-40B4-BE49-F238E27FC236}">
                <a16:creationId xmlns:a16="http://schemas.microsoft.com/office/drawing/2014/main" id="{AA7BE9D5-8EF1-A890-4843-33370B4D2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-2358"/>
            <a:ext cx="1864643" cy="175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B1B36078-10B9-E2DB-8481-4FDDA66A3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27" y="224075"/>
            <a:ext cx="1202244" cy="12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63FA5A9D-4E8B-E6F8-28FE-8AF7AAE60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576" y="236260"/>
            <a:ext cx="2964099" cy="102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5167306" y="357166"/>
            <a:ext cx="2286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References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1485FD52-4AF9-BD27-FC79-CBF6DC962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9B605FFF-8F2A-6444-BD20-DEDF7BD3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4178D-2160-5A22-44F7-C1D8AD6D0F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D6B53-3F43-3FD7-1686-9A430EEE5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09E98C-42B0-8F1B-4809-AB3A411A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1CDCF9-F61C-19CD-B17C-D3A2587FB6B0}"/>
              </a:ext>
            </a:extLst>
          </p:cNvPr>
          <p:cNvSpPr txBox="1"/>
          <p:nvPr/>
        </p:nvSpPr>
        <p:spPr>
          <a:xfrm>
            <a:off x="4952992" y="3024166"/>
            <a:ext cx="2286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Thankyou </a:t>
            </a:r>
          </a:p>
        </p:txBody>
      </p:sp>
    </p:spTree>
    <p:extLst>
      <p:ext uri="{BB962C8B-B14F-4D97-AF65-F5344CB8AC3E}">
        <p14:creationId xmlns:p14="http://schemas.microsoft.com/office/powerpoint/2010/main" val="7340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93E7-1C14-4EB0-B49C-81BEF569435E}" type="datetime1">
              <a:rPr lang="en-US" smtClean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21-22 FEB 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646466-120D-51A2-B7C7-96E0249C9C1D}"/>
              </a:ext>
            </a:extLst>
          </p:cNvPr>
          <p:cNvSpPr txBox="1">
            <a:spLocks/>
          </p:cNvSpPr>
          <p:nvPr/>
        </p:nvSpPr>
        <p:spPr>
          <a:xfrm>
            <a:off x="5151438" y="601270"/>
            <a:ext cx="1428760" cy="8333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Outline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A567FEB6-E1A8-9B8B-D528-AF6A3767F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AE0A6094-F54C-B6A5-412E-B01C9BDEE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A41F-29B6-49A0-9B92-63BA2EE0337E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1498601" y="393093"/>
            <a:ext cx="8847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Introduction </a:t>
            </a:r>
            <a:r>
              <a:rPr lang="en-US" sz="2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(</a:t>
            </a:r>
            <a:r>
              <a:rPr lang="en-IN" sz="2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Background, motivation, and significance of the study</a:t>
            </a:r>
            <a:r>
              <a:rPr lang="en-US" sz="2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)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2F28B8F3-457D-8BF7-6F56-43EA19019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0281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1BFEFB62-4E2E-824E-3B32-D19A55457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747DA-2D3D-C520-170F-765033911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5C93F-1E9B-BC26-6A90-1EE4E60FD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A41F-29B6-49A0-9B92-63BA2EE0337E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B20A2C-8AAB-85A0-CF83-B10E6F04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B16CB7-08A9-8BFB-EA10-2C287EFB7195}"/>
              </a:ext>
            </a:extLst>
          </p:cNvPr>
          <p:cNvSpPr txBox="1"/>
          <p:nvPr/>
        </p:nvSpPr>
        <p:spPr>
          <a:xfrm>
            <a:off x="1083734" y="412651"/>
            <a:ext cx="8787550" cy="833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Problem Statement / Research Questions/Objectives </a:t>
            </a:r>
            <a:r>
              <a:rPr lang="en-IN" sz="18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(Define the problem or key research questions your paper addresses)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CE3765B6-DEAE-3D21-76D1-519E3233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1F3B1EC4-9B3E-B781-5E87-3563BCD6E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06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4C58-B9D3-4F7F-A136-026740B98EC8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4524364" y="357166"/>
            <a:ext cx="350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Literature Survey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0CFCD079-6698-39AB-2E7D-2E6DD6D2B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5D640B32-F510-25C1-9698-077CA5AED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4524364" y="357166"/>
            <a:ext cx="350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Methodology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F633C49A-605D-F712-95F8-EF7497C78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57DF1A4F-698C-47A3-5542-5B7036501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4381488" y="357166"/>
            <a:ext cx="3786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Results &amp; Discussions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AD55302C-F7E0-A07E-5B2E-0C918A9F0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DB161126-A578-32AA-347F-A411F6856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0B943-6745-E23B-A0C2-A11EEE35CBEB}"/>
              </a:ext>
            </a:extLst>
          </p:cNvPr>
          <p:cNvSpPr txBox="1"/>
          <p:nvPr/>
        </p:nvSpPr>
        <p:spPr>
          <a:xfrm>
            <a:off x="5167306" y="357166"/>
            <a:ext cx="3786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Conclusions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59AAAA44-2EAC-EC89-680A-8B860BE09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99BD54AA-F720-50CE-BF0D-3690D1341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8B7D3-94BA-A9F7-6088-F85894EA9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2FF8B-7D66-4676-4072-96A3CF81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A512-8E63-4EC0-A898-EABEE507A42A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289836-F30B-932D-447B-53F93E4FF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CE2CT-2025, GEHU, </a:t>
            </a:r>
            <a:r>
              <a:rPr lang="en-US" dirty="0" err="1"/>
              <a:t>Bhimtal</a:t>
            </a:r>
            <a:r>
              <a:rPr lang="en-US" dirty="0"/>
              <a:t>, 21 to 22 FEB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E00527-F1A0-0E1A-29D1-535F2F80E041}"/>
              </a:ext>
            </a:extLst>
          </p:cNvPr>
          <p:cNvSpPr txBox="1"/>
          <p:nvPr/>
        </p:nvSpPr>
        <p:spPr>
          <a:xfrm>
            <a:off x="2074333" y="391032"/>
            <a:ext cx="744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Future Work </a:t>
            </a:r>
            <a:r>
              <a:rPr lang="en-IN" sz="2000" dirty="0"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(Mention potential future research directions)</a:t>
            </a:r>
            <a:endParaRPr lang="en-IN" sz="3000" dirty="0"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2">
            <a:extLst>
              <a:ext uri="{FF2B5EF4-FFF2-40B4-BE49-F238E27FC236}">
                <a16:creationId xmlns:a16="http://schemas.microsoft.com/office/drawing/2014/main" id="{FCC8D7D0-8096-F996-FEB2-6CDD41121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17" y="1814"/>
            <a:ext cx="2405383" cy="8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07539509-F845-EDB9-C29C-29A4A53AA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16000" cy="107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1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228</Words>
  <Application>Microsoft Office PowerPoint</Application>
  <PresentationFormat>Widescreen</PresentationFormat>
  <Paragraphs>35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Poppins</vt:lpstr>
      <vt:lpstr>Times New Roman</vt:lpstr>
      <vt:lpstr>Office Theme</vt:lpstr>
      <vt:lpstr>  First International Conference on Advances in Computer Science, Electrical, Electronics, and Communication Technologies      1st International Conference on Advances in Computer Science, Electrical, Electronics, and Communication Technologies  “CE2CT-2025” 21-22, February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cp:lastModifiedBy>B PJ</cp:lastModifiedBy>
  <cp:revision>8</cp:revision>
  <dcterms:created xsi:type="dcterms:W3CDTF">2021-06-10T05:32:34Z</dcterms:created>
  <dcterms:modified xsi:type="dcterms:W3CDTF">2025-02-03T10:56:55Z</dcterms:modified>
</cp:coreProperties>
</file>